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33" d="100"/>
          <a:sy n="133" d="100"/>
        </p:scale>
        <p:origin x="-96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7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notesMaster" Target="notesMasters/notesMaster1.xml"/><Relationship Id="rId6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5E870-6029-F443-B0DF-7887439ED132}" type="datetimeFigureOut">
              <a:rPr lang="en-US" smtClean="0"/>
              <a:t>11/29/11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F732FA-02A6-2C4B-9182-1F18F4B53EC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F732FA-02A6-2C4B-9182-1F18F4B53EC0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7B56F-F5B2-D44A-B56F-E40435B3C58E}" type="datetimeFigureOut">
              <a:rPr lang="en-US" smtClean="0"/>
              <a:t>11/29/11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2297D-5577-C442-9F86-33EE0FA9CF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7B56F-F5B2-D44A-B56F-E40435B3C58E}" type="datetimeFigureOut">
              <a:rPr lang="en-US" smtClean="0"/>
              <a:t>11/29/11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2297D-5577-C442-9F86-33EE0FA9CF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7B56F-F5B2-D44A-B56F-E40435B3C58E}" type="datetimeFigureOut">
              <a:rPr lang="en-US" smtClean="0"/>
              <a:t>11/29/11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2297D-5577-C442-9F86-33EE0FA9CF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7B56F-F5B2-D44A-B56F-E40435B3C58E}" type="datetimeFigureOut">
              <a:rPr lang="en-US" smtClean="0"/>
              <a:t>11/29/11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2297D-5577-C442-9F86-33EE0FA9CF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7B56F-F5B2-D44A-B56F-E40435B3C58E}" type="datetimeFigureOut">
              <a:rPr lang="en-US" smtClean="0"/>
              <a:t>11/29/11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2297D-5577-C442-9F86-33EE0FA9CF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7B56F-F5B2-D44A-B56F-E40435B3C58E}" type="datetimeFigureOut">
              <a:rPr lang="en-US" smtClean="0"/>
              <a:t>11/29/11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2297D-5577-C442-9F86-33EE0FA9CF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7B56F-F5B2-D44A-B56F-E40435B3C58E}" type="datetimeFigureOut">
              <a:rPr lang="en-US" smtClean="0"/>
              <a:t>11/29/11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2297D-5577-C442-9F86-33EE0FA9CF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7B56F-F5B2-D44A-B56F-E40435B3C58E}" type="datetimeFigureOut">
              <a:rPr lang="en-US" smtClean="0"/>
              <a:t>11/29/11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2297D-5577-C442-9F86-33EE0FA9CF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7B56F-F5B2-D44A-B56F-E40435B3C58E}" type="datetimeFigureOut">
              <a:rPr lang="en-US" smtClean="0"/>
              <a:t>11/29/11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2297D-5577-C442-9F86-33EE0FA9CF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7B56F-F5B2-D44A-B56F-E40435B3C58E}" type="datetimeFigureOut">
              <a:rPr lang="en-US" smtClean="0"/>
              <a:t>11/29/11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2297D-5577-C442-9F86-33EE0FA9CF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7B56F-F5B2-D44A-B56F-E40435B3C58E}" type="datetimeFigureOut">
              <a:rPr lang="en-US" smtClean="0"/>
              <a:t>11/29/11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2297D-5577-C442-9F86-33EE0FA9CF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47B56F-F5B2-D44A-B56F-E40435B3C58E}" type="datetimeFigureOut">
              <a:rPr lang="en-US" smtClean="0"/>
              <a:t>11/29/11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2297D-5577-C442-9F86-33EE0FA9CFD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6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-1" y="0"/>
            <a:ext cx="9214839" cy="685800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032611">
            <a:off x="1974406" y="3332447"/>
            <a:ext cx="7171884" cy="1069824"/>
          </a:xfrm>
        </p:spPr>
        <p:txBody>
          <a:bodyPr>
            <a:normAutofit fontScale="90000"/>
          </a:bodyPr>
          <a:lstStyle/>
          <a:p>
            <a:r>
              <a:rPr lang="en-US" b="1" i="1" u="sng" dirty="0" smtClean="0">
                <a:solidFill>
                  <a:srgbClr val="008000"/>
                </a:solidFill>
              </a:rPr>
              <a:t>What Makes A Person Rich</a:t>
            </a:r>
            <a:br>
              <a:rPr lang="en-US" b="1" i="1" u="sng" dirty="0" smtClean="0">
                <a:solidFill>
                  <a:srgbClr val="008000"/>
                </a:solidFill>
              </a:rPr>
            </a:br>
            <a:endParaRPr lang="en-US" b="1" i="1" u="sng" dirty="0">
              <a:solidFill>
                <a:srgbClr val="008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078025">
            <a:off x="2288044" y="4008113"/>
            <a:ext cx="6400800" cy="876406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By Evan Greenbaum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20710124">
            <a:off x="32758" y="3902524"/>
            <a:ext cx="15805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Happiness</a:t>
            </a:r>
            <a:endParaRPr lang="en-US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264" y="4668778"/>
            <a:ext cx="1521642" cy="1541088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976695" y="4558785"/>
            <a:ext cx="14329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Kindness</a:t>
            </a:r>
            <a:endParaRPr lang="en-US" sz="2400" b="1" dirty="0">
              <a:solidFill>
                <a:srgbClr val="FFFF00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2429" y="5112453"/>
            <a:ext cx="1475852" cy="1475852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1212676" y="6588305"/>
            <a:ext cx="292259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http://</a:t>
            </a:r>
            <a:r>
              <a:rPr lang="en-US" sz="1000" dirty="0" err="1" smtClean="0"/>
              <a:t>kevinmartineau.ca</a:t>
            </a:r>
            <a:r>
              <a:rPr lang="en-US" sz="1000" dirty="0" smtClean="0"/>
              <a:t>/change-world-kindness/</a:t>
            </a:r>
            <a:endParaRPr lang="en-US" sz="1000" dirty="0"/>
          </a:p>
        </p:txBody>
      </p:sp>
      <p:sp>
        <p:nvSpPr>
          <p:cNvPr id="22" name="TextBox 21"/>
          <p:cNvSpPr txBox="1"/>
          <p:nvPr/>
        </p:nvSpPr>
        <p:spPr>
          <a:xfrm rot="1816107">
            <a:off x="6652911" y="2379037"/>
            <a:ext cx="875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Love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5734" y="3208198"/>
            <a:ext cx="197669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http://www.cc.gatech.edu/grads/m/mpark68/files/68f255d893a4a92e0c0f182c5f0a0f50-15.html</a:t>
            </a:r>
            <a:endParaRPr lang="en-US" sz="1000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96219" y="445430"/>
            <a:ext cx="1881748" cy="1744491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6068244" y="0"/>
            <a:ext cx="300491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http://www.easyvectors.com/browse/holiday/29da29c9798bf199add63cf92d9555cd-heart-clip-art</a:t>
            </a:r>
            <a:endParaRPr lang="en-US" sz="1000" dirty="0"/>
          </a:p>
        </p:txBody>
      </p:sp>
      <p:sp>
        <p:nvSpPr>
          <p:cNvPr id="26" name="TextBox 25"/>
          <p:cNvSpPr txBox="1"/>
          <p:nvPr/>
        </p:nvSpPr>
        <p:spPr>
          <a:xfrm rot="20352431">
            <a:off x="3953129" y="4952851"/>
            <a:ext cx="993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6600"/>
                </a:solidFill>
              </a:rPr>
              <a:t>Friends</a:t>
            </a:r>
            <a:endParaRPr lang="en-US" sz="2000" b="1" dirty="0">
              <a:solidFill>
                <a:srgbClr val="FF6600"/>
              </a:solidFill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10586" y="5390464"/>
            <a:ext cx="1786304" cy="1357591"/>
          </a:xfrm>
          <a:prstGeom prst="rect">
            <a:avLst/>
          </a:prstGeom>
        </p:spPr>
      </p:pic>
      <p:sp>
        <p:nvSpPr>
          <p:cNvPr id="28" name="Frame 27"/>
          <p:cNvSpPr/>
          <p:nvPr/>
        </p:nvSpPr>
        <p:spPr>
          <a:xfrm rot="1041608">
            <a:off x="2343546" y="2730538"/>
            <a:ext cx="6534258" cy="2424913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396890" y="6075057"/>
            <a:ext cx="118796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http://kk.org/ct2/2008/08/friendability.php</a:t>
            </a:r>
            <a:endParaRPr lang="en-US" sz="1000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734" y="57753"/>
            <a:ext cx="1731172" cy="190105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91</Words>
  <Application>Microsoft Macintosh PowerPoint</Application>
  <PresentationFormat>On-screen Show (4:3)</PresentationFormat>
  <Paragraphs>11</Paragraphs>
  <Slides>1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What Makes A Person Rich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Makes A Person Rich </dc:title>
  <dc:creator>Beth Greenbaum</dc:creator>
  <cp:lastModifiedBy>Beth Greenbaum</cp:lastModifiedBy>
  <cp:revision>1</cp:revision>
  <dcterms:created xsi:type="dcterms:W3CDTF">2011-11-29T22:49:23Z</dcterms:created>
  <dcterms:modified xsi:type="dcterms:W3CDTF">2011-11-30T01:10:48Z</dcterms:modified>
</cp:coreProperties>
</file>